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2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3" r:id="rId7"/>
    <p:sldId id="267" r:id="rId8"/>
    <p:sldId id="260" r:id="rId9"/>
    <p:sldId id="261" r:id="rId10"/>
    <p:sldId id="266" r:id="rId11"/>
    <p:sldId id="264" r:id="rId12"/>
    <p:sldId id="265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  <p:embeddedFont>
      <p:font typeface="Nunito" panose="020B0604020202020204" charset="0"/>
      <p:regular r:id="rId24"/>
      <p:bold r:id="rId25"/>
      <p:italic r:id="rId26"/>
      <p:boldItalic r:id="rId27"/>
    </p:embeddedFont>
    <p:embeddedFont>
      <p:font typeface="Old Standard TT" panose="020B0604020202020204" charset="0"/>
      <p:regular r:id="rId28"/>
      <p:bold r:id="rId29"/>
      <p:italic r:id="rId30"/>
    </p:embeddedFont>
    <p:embeddedFont>
      <p:font typeface="Wingdings 2" panose="05020102010507070707" pitchFamily="18" charset="2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159ec4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159ec4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291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5f500ddd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5f500ddd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5f500ddd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5f500ddd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5f500dddc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5f500dddc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5f500ddd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5f500ddd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88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5f500dddc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5f500dddc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159ec4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159ec4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159ec4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159ec4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17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159ec4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159ec4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81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3904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55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7033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36875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45419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4594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706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59924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250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57071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00112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85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623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ctrTitle"/>
          </p:nvPr>
        </p:nvSpPr>
        <p:spPr>
          <a:xfrm>
            <a:off x="449419" y="992127"/>
            <a:ext cx="8245162" cy="11062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GB" sz="3600" u="sng" dirty="0">
                <a:solidFill>
                  <a:schemeClr val="accent2">
                    <a:lumMod val="50000"/>
                  </a:schemeClr>
                </a:solidFill>
                <a:sym typeface="Comfortaa"/>
              </a:rPr>
              <a:t>EE344: Electronic system design lab</a:t>
            </a:r>
            <a:br>
              <a:rPr lang="en-GB" sz="3600" u="sng" dirty="0">
                <a:solidFill>
                  <a:schemeClr val="accent2">
                    <a:lumMod val="50000"/>
                  </a:schemeClr>
                </a:solidFill>
                <a:sym typeface="Comfortaa"/>
              </a:rPr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  <a:sym typeface="Comfortaa"/>
              </a:rPr>
              <a:t>P-3: 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sym typeface="Arial"/>
              </a:rPr>
              <a:t>ntegration of multiple images in order to construct a 360° wide view.</a:t>
            </a:r>
            <a:br>
              <a:rPr lang="en-US" sz="1800" dirty="0">
                <a:solidFill>
                  <a:schemeClr val="accent2">
                    <a:lumMod val="50000"/>
                  </a:schemeClr>
                </a:solidFill>
                <a:sym typeface="Arial"/>
              </a:rPr>
            </a:br>
            <a:br>
              <a:rPr lang="en-US" sz="2500" u="sng" dirty="0">
                <a:solidFill>
                  <a:schemeClr val="accent2">
                    <a:lumMod val="50000"/>
                  </a:schemeClr>
                </a:solidFill>
                <a:sym typeface="Arial"/>
              </a:rPr>
            </a:br>
            <a:r>
              <a:rPr lang="en-US" sz="1800" dirty="0">
                <a:solidFill>
                  <a:schemeClr val="accent2">
                    <a:lumMod val="50000"/>
                  </a:schemeClr>
                </a:solidFill>
                <a:sym typeface="Arial"/>
              </a:rPr>
              <a:t>Project supervisor: dr.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sym typeface="Arial"/>
              </a:rPr>
              <a:t>bidhan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sym typeface="Arial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sym typeface="Arial"/>
              </a:rPr>
              <a:t>pramanick</a:t>
            </a:r>
            <a:endParaRPr sz="2500" dirty="0">
              <a:solidFill>
                <a:schemeClr val="accent2">
                  <a:lumMod val="50000"/>
                </a:schemeClr>
              </a:solidFill>
              <a:sym typeface="Comforta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0E505-2D36-4FB3-B545-A409620CCEFB}"/>
              </a:ext>
            </a:extLst>
          </p:cNvPr>
          <p:cNvSpPr txBox="1"/>
          <p:nvPr/>
        </p:nvSpPr>
        <p:spPr>
          <a:xfrm>
            <a:off x="541020" y="2747934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Team Members:</a:t>
            </a:r>
          </a:p>
          <a:p>
            <a:r>
              <a:rPr lang="en-IN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Jitendra Yadav (180020012) </a:t>
            </a:r>
          </a:p>
          <a:p>
            <a:r>
              <a:rPr lang="en-IN" kern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Sonal</a:t>
            </a:r>
            <a:r>
              <a:rPr lang="en-IN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 Singh (180020026) </a:t>
            </a:r>
          </a:p>
          <a:p>
            <a:r>
              <a:rPr lang="en-IN" kern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Charima</a:t>
            </a:r>
            <a:r>
              <a:rPr lang="en-IN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 Seri (180020005)</a:t>
            </a:r>
          </a:p>
          <a:p>
            <a:r>
              <a:rPr lang="en-IN" kern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Rohitashv</a:t>
            </a:r>
            <a:r>
              <a:rPr lang="en-IN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 Kumar (180020018)</a:t>
            </a:r>
          </a:p>
          <a:p>
            <a:r>
              <a:rPr lang="en-IN" kern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Shubhanshu</a:t>
            </a:r>
            <a:r>
              <a:rPr lang="en-IN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N" kern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Tomar</a:t>
            </a:r>
            <a:r>
              <a:rPr lang="en-IN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 (180020023) </a:t>
            </a:r>
          </a:p>
          <a:p>
            <a:r>
              <a:rPr lang="en-IN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Medha Khitoliya (180020014)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Results:</a:t>
            </a:r>
            <a:endParaRPr dirty="0"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" name="Google Shape;203;p29">
            <a:extLst>
              <a:ext uri="{FF2B5EF4-FFF2-40B4-BE49-F238E27FC236}">
                <a16:creationId xmlns:a16="http://schemas.microsoft.com/office/drawing/2014/main" id="{219C7CDB-AA25-47FB-BE1F-1704A1613371}"/>
              </a:ext>
            </a:extLst>
          </p:cNvPr>
          <p:cNvSpPr txBox="1">
            <a:spLocks/>
          </p:cNvSpPr>
          <p:nvPr/>
        </p:nvSpPr>
        <p:spPr>
          <a:xfrm>
            <a:off x="311700" y="568025"/>
            <a:ext cx="8520600" cy="61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en-GB" sz="2800" u="sng" dirty="0">
                <a:solidFill>
                  <a:schemeClr val="accent2">
                    <a:lumMod val="50000"/>
                  </a:schemeClr>
                </a:solidFill>
              </a:rPr>
              <a:t>Processed </a:t>
            </a:r>
            <a:r>
              <a:rPr lang="en-GB" sz="2800" u="sng" dirty="0" err="1">
                <a:solidFill>
                  <a:schemeClr val="accent2">
                    <a:lumMod val="50000"/>
                  </a:schemeClr>
                </a:solidFill>
              </a:rPr>
              <a:t>OUtput</a:t>
            </a:r>
            <a:r>
              <a:rPr lang="en-GB" sz="2800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2800" u="sng" dirty="0" err="1">
                <a:solidFill>
                  <a:schemeClr val="accent2">
                    <a:lumMod val="50000"/>
                  </a:schemeClr>
                </a:solidFill>
              </a:rPr>
              <a:t>image:</a:t>
            </a:r>
            <a:r>
              <a:rPr lang="en-GB" sz="2800" u="sng" dirty="0" err="1"/>
              <a:t>cedure</a:t>
            </a:r>
            <a:r>
              <a:rPr lang="en-GB" sz="2500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4E023-A87E-41B2-AE41-989CBE336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37" y="1294600"/>
            <a:ext cx="8635726" cy="36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9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Results:</a:t>
            </a:r>
            <a:endParaRPr dirty="0"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</p:txBody>
      </p:sp>
      <p:sp>
        <p:nvSpPr>
          <p:cNvPr id="5" name="Google Shape;203;p29">
            <a:extLst>
              <a:ext uri="{FF2B5EF4-FFF2-40B4-BE49-F238E27FC236}">
                <a16:creationId xmlns:a16="http://schemas.microsoft.com/office/drawing/2014/main" id="{219C7CDB-AA25-47FB-BE1F-1704A1613371}"/>
              </a:ext>
            </a:extLst>
          </p:cNvPr>
          <p:cNvSpPr txBox="1">
            <a:spLocks/>
          </p:cNvSpPr>
          <p:nvPr/>
        </p:nvSpPr>
        <p:spPr>
          <a:xfrm>
            <a:off x="311700" y="568025"/>
            <a:ext cx="8520600" cy="61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10000"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en-GB" sz="3100" u="sng" dirty="0">
                <a:solidFill>
                  <a:schemeClr val="accent2">
                    <a:lumMod val="50000"/>
                  </a:schemeClr>
                </a:solidFill>
              </a:rPr>
              <a:t>Processed output image for a 360</a:t>
            </a:r>
            <a:r>
              <a:rPr lang="en-GB" sz="3600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°</a:t>
            </a:r>
            <a:r>
              <a:rPr lang="en-GB" sz="3100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100" u="sng" dirty="0" err="1">
                <a:solidFill>
                  <a:schemeClr val="accent2">
                    <a:lumMod val="50000"/>
                  </a:schemeClr>
                </a:solidFill>
              </a:rPr>
              <a:t>view:</a:t>
            </a:r>
            <a:r>
              <a:rPr lang="en-GB" sz="2500" dirty="0" err="1"/>
              <a:t>cedure</a:t>
            </a:r>
            <a:r>
              <a:rPr lang="en-GB" sz="2500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FC955-023C-4A1A-A353-34309F9D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30" y="1816862"/>
            <a:ext cx="8780140" cy="2751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36A3A-F636-41B3-873A-546CE0B72D5C}"/>
              </a:ext>
            </a:extLst>
          </p:cNvPr>
          <p:cNvSpPr txBox="1"/>
          <p:nvPr/>
        </p:nvSpPr>
        <p:spPr>
          <a:xfrm>
            <a:off x="311700" y="1148865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This image was made using 28 input images that covered the entire span of 360°.</a:t>
            </a:r>
          </a:p>
        </p:txBody>
      </p:sp>
    </p:spTree>
    <p:extLst>
      <p:ext uri="{BB962C8B-B14F-4D97-AF65-F5344CB8AC3E}">
        <p14:creationId xmlns:p14="http://schemas.microsoft.com/office/powerpoint/2010/main" val="259109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68DC-21ED-435F-A0F5-3AD7916F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z="2400" u="sng" dirty="0">
                <a:solidFill>
                  <a:schemeClr val="accent2">
                    <a:lumMod val="50000"/>
                  </a:schemeClr>
                </a:solidFill>
              </a:rPr>
              <a:t>FUTURE WORK</a:t>
            </a:r>
            <a:r>
              <a:rPr lang="en-GB" sz="2400" u="sng" dirty="0">
                <a:solidFill>
                  <a:schemeClr val="accent2">
                    <a:lumMod val="50000"/>
                  </a:schemeClr>
                </a:solidFill>
              </a:rPr>
              <a:t>:</a:t>
            </a:r>
            <a:br>
              <a:rPr lang="en-GB" sz="20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0E48D-7096-449C-92CA-4B324A74F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800" dirty="0"/>
              <a:t>This ia a simple demonstration of the idea, this project can be scaled up for solving some practical real life problems, such as: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d-ID" sz="1800" dirty="0"/>
              <a:t>Similar to this model, 4 cameras can be used, and the given algorithm can be developed for 360° video stiching, which furthur can be used in security cameras, reverse cameras in car.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d-ID" sz="1800" dirty="0"/>
              <a:t>In order to bring the cost down of the project, instead of 4 cameras, 1 camera along with a stepper motor can be used, the camera can be rotated to capture images in equal intervals to create multiple images, which can be run on the same algorithm to create a 360</a:t>
            </a:r>
            <a:r>
              <a: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°</a:t>
            </a:r>
            <a:r>
              <a:rPr lang="id-ID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view.</a:t>
            </a:r>
            <a:r>
              <a:rPr lang="id-ID" sz="1800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endParaRPr lang="id-ID" sz="1800" dirty="0"/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037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/>
        </p:nvSpPr>
        <p:spPr>
          <a:xfrm>
            <a:off x="472500" y="569798"/>
            <a:ext cx="8494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342900">
              <a:buSzPts val="3000"/>
            </a:pPr>
            <a:r>
              <a:rPr lang="en-GB" sz="2800" u="sng" kern="1200" cap="all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OBjectives</a:t>
            </a:r>
            <a:r>
              <a:rPr lang="en-GB" sz="2400" kern="1200" cap="all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endParaRPr sz="2400" kern="1200" cap="all" dirty="0">
              <a:solidFill>
                <a:schemeClr val="accent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422025" y="2505725"/>
            <a:ext cx="7814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342900">
              <a:buSzPts val="3000"/>
              <a:buFont typeface="Arial"/>
              <a:buNone/>
            </a:pPr>
            <a:r>
              <a:rPr lang="en-GB" sz="2800" u="sng" kern="1200" cap="all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Uses:</a:t>
            </a:r>
            <a:endParaRPr sz="2800" u="sng" kern="1200" cap="all" dirty="0">
              <a:solidFill>
                <a:schemeClr val="accent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422025" y="3075081"/>
            <a:ext cx="79413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Can be used as a parking/reverse camera.</a:t>
            </a:r>
            <a:endParaRPr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 effective security surveillance system/CCTV cameras.</a:t>
            </a:r>
            <a:endParaRPr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 click 360° street view images for Google maps.</a:t>
            </a:r>
            <a:endParaRPr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For travelling photography/vlogging.</a:t>
            </a:r>
            <a:endParaRPr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2316D-EDE6-43F0-A341-AB22FE310AEF}"/>
              </a:ext>
            </a:extLst>
          </p:cNvPr>
          <p:cNvSpPr txBox="1"/>
          <p:nvPr/>
        </p:nvSpPr>
        <p:spPr>
          <a:xfrm>
            <a:off x="472500" y="1139154"/>
            <a:ext cx="78403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The images from multiple cameras need to be integrated to build a complete 360</a:t>
            </a:r>
            <a:r>
              <a:rPr lang="en-GB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°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view.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This work mainly requires the understanding of Image processing and coding for micro-controller.</a:t>
            </a:r>
            <a:endParaRPr lang="en-IN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311700" y="5584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 dirty="0">
                <a:solidFill>
                  <a:schemeClr val="accent2">
                    <a:lumMod val="50000"/>
                  </a:schemeClr>
                </a:solidFill>
              </a:rPr>
              <a:t>EQUIPMENTS </a:t>
            </a:r>
            <a:r>
              <a:rPr lang="en-GB" sz="2800" u="sng" dirty="0" err="1">
                <a:solidFill>
                  <a:schemeClr val="accent2">
                    <a:lumMod val="50000"/>
                  </a:schemeClr>
                </a:solidFill>
              </a:rPr>
              <a:t>USED:</a:t>
            </a:r>
            <a:r>
              <a:rPr lang="en-GB" sz="2500" u="sng" dirty="0" err="1"/>
              <a:t>ent</a:t>
            </a:r>
            <a:r>
              <a:rPr lang="en-GB" sz="2500" u="sng" dirty="0"/>
              <a:t> </a:t>
            </a:r>
            <a:r>
              <a:rPr lang="en-GB" sz="2500" dirty="0"/>
              <a:t>Used:</a:t>
            </a:r>
            <a:endParaRPr sz="2500"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2400" dirty="0"/>
              <a:t>Raspberry Pi 4 model B 2 </a:t>
            </a:r>
            <a:r>
              <a:rPr lang="en-GB" sz="2400" dirty="0" err="1"/>
              <a:t>gb</a:t>
            </a:r>
            <a:r>
              <a:rPr lang="en-GB" sz="2400" dirty="0"/>
              <a:t> version.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2400" dirty="0"/>
              <a:t>USB webcams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2400" dirty="0"/>
              <a:t>Breadboard with push button switch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2400" dirty="0"/>
              <a:t>Tripod and platform for cameras.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2400" dirty="0"/>
              <a:t>SD card for storage of raspberry pi.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311700" y="62028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 dirty="0" err="1">
                <a:solidFill>
                  <a:schemeClr val="accent2">
                    <a:lumMod val="50000"/>
                  </a:schemeClr>
                </a:solidFill>
              </a:rPr>
              <a:t>TechnologIES</a:t>
            </a:r>
            <a:r>
              <a:rPr lang="en-GB" sz="2800" u="sng" dirty="0">
                <a:solidFill>
                  <a:schemeClr val="accent2">
                    <a:lumMod val="50000"/>
                  </a:schemeClr>
                </a:solidFill>
              </a:rPr>
              <a:t> Used:</a:t>
            </a:r>
            <a:endParaRPr sz="2800" u="sng" dirty="0"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311700" y="1233485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2400" dirty="0"/>
              <a:t>OpenCV for stitching the images together.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2400" dirty="0"/>
              <a:t>Shell Script(.sh file) to run commands automatically in raspberry pi terminal.</a:t>
            </a:r>
            <a:endParaRPr sz="2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-GB" sz="2400" dirty="0"/>
              <a:t>Used GPIO pins to take input from a push button into the raspberry pi.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3EC5-FABF-44C5-B7E5-A4C032B8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66550"/>
            <a:ext cx="8520600" cy="613200"/>
          </a:xfrm>
        </p:spPr>
        <p:txBody>
          <a:bodyPr>
            <a:normAutofit/>
          </a:bodyPr>
          <a:lstStyle/>
          <a:p>
            <a:r>
              <a:rPr lang="en-IN" sz="2800" u="sng" dirty="0">
                <a:solidFill>
                  <a:schemeClr val="accent2">
                    <a:lumMod val="50000"/>
                  </a:schemeClr>
                </a:solidFill>
              </a:rPr>
              <a:t>Circuit Diagram: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9FB7-13BE-4358-BB14-77EB1B1CA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18DC8-1E62-4DD1-B40E-2C628232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90" y="574700"/>
            <a:ext cx="3932090" cy="44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311700" y="5584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 dirty="0">
                <a:solidFill>
                  <a:schemeClr val="accent2">
                    <a:lumMod val="50000"/>
                  </a:schemeClr>
                </a:solidFill>
              </a:rPr>
              <a:t>Circuit </a:t>
            </a:r>
            <a:r>
              <a:rPr lang="en-GB" sz="2800" u="sng" dirty="0" err="1">
                <a:solidFill>
                  <a:schemeClr val="accent2">
                    <a:lumMod val="50000"/>
                  </a:schemeClr>
                </a:solidFill>
              </a:rPr>
              <a:t>implementation:</a:t>
            </a:r>
            <a:r>
              <a:rPr lang="en-GB" sz="2500" u="sng" dirty="0" err="1"/>
              <a:t>ent</a:t>
            </a:r>
            <a:r>
              <a:rPr lang="en-GB" sz="2500" u="sng" dirty="0"/>
              <a:t> </a:t>
            </a:r>
            <a:r>
              <a:rPr lang="en-GB" sz="2500" dirty="0"/>
              <a:t>Used:</a:t>
            </a:r>
            <a:endParaRPr sz="2500"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77A8E-C2A9-4225-8E70-20EBEDF7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50" y="1247800"/>
            <a:ext cx="6089100" cy="342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7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311700" y="568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 dirty="0" err="1">
                <a:solidFill>
                  <a:schemeClr val="accent2">
                    <a:lumMod val="50000"/>
                  </a:schemeClr>
                </a:solidFill>
              </a:rPr>
              <a:t>Procedure:</a:t>
            </a:r>
            <a:r>
              <a:rPr lang="en-GB" sz="2500" u="sng" dirty="0" err="1"/>
              <a:t>cedure</a:t>
            </a:r>
            <a:r>
              <a:rPr lang="en-GB" sz="2500" dirty="0"/>
              <a:t>:</a:t>
            </a:r>
            <a:endParaRPr sz="2500" dirty="0"/>
          </a:p>
        </p:txBody>
      </p:sp>
      <p:sp>
        <p:nvSpPr>
          <p:cNvPr id="204" name="Google Shape;204;p29"/>
          <p:cNvSpPr txBox="1"/>
          <p:nvPr/>
        </p:nvSpPr>
        <p:spPr>
          <a:xfrm>
            <a:off x="455700" y="1053350"/>
            <a:ext cx="813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306300" y="1053350"/>
            <a:ext cx="82848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Old Standard TT"/>
              </a:rPr>
              <a:t>We used multiple cameras, each with a 60 degree angle of view, physically placed such that they cover a 360 degree viewing angle.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Old Standard TT"/>
              </a:rPr>
              <a:t>When the cameras are triggered with a push button that is implemented on a breadboard connected to the GPIO pins of the raspberry pi, the cameras capture the images which are then sent to the raspberry pi and stored in a folder (input folder).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Old Standard TT"/>
              </a:rPr>
              <a:t>As soon as the images get stored in the input folder, the code to stitch the images together runs automatically.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Old Standard TT"/>
              </a:rPr>
              <a:t>The stitching is done using Open CV and IMUTILS libraries. The stitching is performed by firstly identifying the common points/areas among the images and then joining them together by overlapping the common points.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  <a:sym typeface="Old Standard TT"/>
              </a:rPr>
              <a:t>After the raspberry pi stitches the images, the output image is stored in a separate folder (output folder).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Results:</a:t>
            </a:r>
            <a:endParaRPr dirty="0"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" name="Google Shape;203;p29">
            <a:extLst>
              <a:ext uri="{FF2B5EF4-FFF2-40B4-BE49-F238E27FC236}">
                <a16:creationId xmlns:a16="http://schemas.microsoft.com/office/drawing/2014/main" id="{219C7CDB-AA25-47FB-BE1F-1704A1613371}"/>
              </a:ext>
            </a:extLst>
          </p:cNvPr>
          <p:cNvSpPr txBox="1">
            <a:spLocks/>
          </p:cNvSpPr>
          <p:nvPr/>
        </p:nvSpPr>
        <p:spPr>
          <a:xfrm>
            <a:off x="311700" y="568025"/>
            <a:ext cx="8520600" cy="61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en-GB" sz="3100" u="sng" dirty="0">
                <a:solidFill>
                  <a:schemeClr val="accent2">
                    <a:lumMod val="50000"/>
                  </a:schemeClr>
                </a:solidFill>
              </a:rPr>
              <a:t>Input images captured at different </a:t>
            </a:r>
            <a:r>
              <a:rPr lang="en-GB" sz="3100" u="sng" dirty="0" err="1">
                <a:solidFill>
                  <a:schemeClr val="accent2">
                    <a:lumMod val="50000"/>
                  </a:schemeClr>
                </a:solidFill>
              </a:rPr>
              <a:t>angles:</a:t>
            </a:r>
            <a:r>
              <a:rPr lang="en-GB" sz="3100" u="sng" dirty="0" err="1"/>
              <a:t>cedure</a:t>
            </a:r>
            <a:r>
              <a:rPr lang="en-GB" sz="2500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6C37B-BCE0-4E71-97C6-5E31D5AE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" y="1058225"/>
            <a:ext cx="7642860" cy="39394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Results:</a:t>
            </a:r>
            <a:endParaRPr dirty="0"/>
          </a:p>
        </p:txBody>
      </p:sp>
      <p:sp>
        <p:nvSpPr>
          <p:cNvPr id="5" name="Google Shape;203;p29">
            <a:extLst>
              <a:ext uri="{FF2B5EF4-FFF2-40B4-BE49-F238E27FC236}">
                <a16:creationId xmlns:a16="http://schemas.microsoft.com/office/drawing/2014/main" id="{219C7CDB-AA25-47FB-BE1F-1704A1613371}"/>
              </a:ext>
            </a:extLst>
          </p:cNvPr>
          <p:cNvSpPr txBox="1">
            <a:spLocks/>
          </p:cNvSpPr>
          <p:nvPr/>
        </p:nvSpPr>
        <p:spPr>
          <a:xfrm>
            <a:off x="311700" y="569210"/>
            <a:ext cx="8520600" cy="61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25000" lnSpcReduction="20000"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en-GB" sz="11200" u="sng" dirty="0">
                <a:solidFill>
                  <a:schemeClr val="accent2">
                    <a:lumMod val="50000"/>
                  </a:schemeClr>
                </a:solidFill>
              </a:rPr>
              <a:t>How the code aligns them together for </a:t>
            </a:r>
            <a:r>
              <a:rPr lang="en-GB" sz="11200" u="sng" dirty="0" err="1">
                <a:solidFill>
                  <a:schemeClr val="accent2">
                    <a:lumMod val="50000"/>
                  </a:schemeClr>
                </a:solidFill>
              </a:rPr>
              <a:t>stitching:</a:t>
            </a:r>
            <a:r>
              <a:rPr lang="en-GB" sz="3100" u="sng" dirty="0" err="1"/>
              <a:t>cedure</a:t>
            </a:r>
            <a:r>
              <a:rPr lang="en-GB" sz="25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29702-6294-4ECF-A898-8F17B062F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90" y="1306595"/>
            <a:ext cx="6637020" cy="364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01901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565</Words>
  <Application>Microsoft Office PowerPoint</Application>
  <PresentationFormat>On-screen Show (16:9)</PresentationFormat>
  <Paragraphs>54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Old Standard TT</vt:lpstr>
      <vt:lpstr>Nunito</vt:lpstr>
      <vt:lpstr>Gill Sans MT</vt:lpstr>
      <vt:lpstr>Arial</vt:lpstr>
      <vt:lpstr>Wingdings</vt:lpstr>
      <vt:lpstr>Wingdings 2</vt:lpstr>
      <vt:lpstr>Calibri</vt:lpstr>
      <vt:lpstr>Shift</vt:lpstr>
      <vt:lpstr>Dividend</vt:lpstr>
      <vt:lpstr>EE344: Electronic system design lab P-3: Integration of multiple images in order to construct a 360° wide view.  Project supervisor: dr. bidhan pramanick</vt:lpstr>
      <vt:lpstr>PowerPoint Presentation</vt:lpstr>
      <vt:lpstr>EQUIPMENTS USED:ent Used:</vt:lpstr>
      <vt:lpstr>TechnologIES Used:</vt:lpstr>
      <vt:lpstr>Circuit Diagram:</vt:lpstr>
      <vt:lpstr>Circuit implementation:ent Used:</vt:lpstr>
      <vt:lpstr>Procedure:cedure:</vt:lpstr>
      <vt:lpstr>Results:</vt:lpstr>
      <vt:lpstr>Results:</vt:lpstr>
      <vt:lpstr>Results:</vt:lpstr>
      <vt:lpstr>Results:</vt:lpstr>
      <vt:lpstr>FUTURE WORK: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EE344: Electronic system design lab P3: </dc:title>
  <cp:lastModifiedBy>Jitendra yadav</cp:lastModifiedBy>
  <cp:revision>15</cp:revision>
  <dcterms:modified xsi:type="dcterms:W3CDTF">2021-05-20T05:08:01Z</dcterms:modified>
</cp:coreProperties>
</file>